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7OWJ01p7+ziRX3jh2Pp36osiP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96607" y="396607"/>
            <a:ext cx="11347374" cy="27699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Título: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396607" y="943307"/>
            <a:ext cx="5585552" cy="101566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Contexto: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96607" y="2140536"/>
            <a:ext cx="5585700" cy="1200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Estado atual: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396607" y="3530908"/>
            <a:ext cx="5585700" cy="1385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Metas/objetivos: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396607" y="5092551"/>
            <a:ext cx="5585700" cy="1569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An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álise: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095999" y="943306"/>
            <a:ext cx="5648100" cy="1569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Contramedidas propostas: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6095999" y="2607579"/>
            <a:ext cx="5648100" cy="2308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Plano: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6127212" y="5087415"/>
            <a:ext cx="5648100" cy="1569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7. Monitoramento: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2025-02-03T19:28:09Z</dcterms:created>
</cp:coreProperties>
</file>